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5c535e3cd9f04e9d"/>
  </p:sldMasterIdLst>
  <p:sldIdLst>
    <p:sldId id="264" r:id="R03d567a09bc6469f"/>
    <p:sldId id="265" r:id="Ra4e9ea3765994023"/>
    <p:sldId id="266" r:id="R852552a3b3ae485d"/>
    <p:sldId id="267" r:id="R0b67cb19150a4e18"/>
    <p:sldId id="268" r:id="R834ffd6f0e404ab2"/>
    <p:sldId id="269" r:id="Rc8954aa5920b4902"/>
    <p:sldId id="270" r:id="R2c1b38caccbc4975"/>
    <p:sldId id="271" r:id="Rb4805dafa1b4437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5c535e3cd9f04e9d" /><Relationship Type="http://schemas.openxmlformats.org/officeDocument/2006/relationships/theme" Target="/ppt/slideMasters/theme/theme2.xml" Id="R220be0f3b0204586" /><Relationship Type="http://schemas.openxmlformats.org/officeDocument/2006/relationships/slide" Target="/ppt/slides/slide9.xml" Id="R03d567a09bc6469f" /><Relationship Type="http://schemas.openxmlformats.org/officeDocument/2006/relationships/slide" Target="/ppt/slides/slidea.xml" Id="Ra4e9ea3765994023" /><Relationship Type="http://schemas.openxmlformats.org/officeDocument/2006/relationships/slide" Target="/ppt/slides/slideb.xml" Id="R852552a3b3ae485d" /><Relationship Type="http://schemas.openxmlformats.org/officeDocument/2006/relationships/slide" Target="/ppt/slides/slidec.xml" Id="R0b67cb19150a4e18" /><Relationship Type="http://schemas.openxmlformats.org/officeDocument/2006/relationships/tableStyles" Target="/ppt/tableStyles.xml" Id="R730a7766e006481e" /><Relationship Type="http://schemas.openxmlformats.org/officeDocument/2006/relationships/slide" Target="/ppt/slides/slided.xml" Id="R834ffd6f0e404ab2" /><Relationship Type="http://schemas.openxmlformats.org/officeDocument/2006/relationships/slide" Target="/ppt/slides/slidee.xml" Id="Rc8954aa5920b4902" /><Relationship Type="http://schemas.openxmlformats.org/officeDocument/2006/relationships/slide" Target="/ppt/slides/slidef.xml" Id="R2c1b38caccbc4975" /><Relationship Type="http://schemas.openxmlformats.org/officeDocument/2006/relationships/slide" Target="/ppt/slides/slide10.xml" Id="Rb4805dafa1b4437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fc73650370e4a8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d8a88cc66ed48d4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20eb3fe76454a42" /><Relationship Type="http://schemas.openxmlformats.org/officeDocument/2006/relationships/slideMaster" Target="/ppt/slideMasters/slideMaster2.xml" Id="Rd91f304367e74d2d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66a1dd5ef5f4691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20eb3fe76454a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eb2e27db3112460f" /><Relationship Type="http://schemas.openxmlformats.org/officeDocument/2006/relationships/slideLayout" Target="/ppt/slideLayouts/slideLayout2.xml" Id="R8bdbbdd6efe24d07" /><Relationship Type="http://schemas.openxmlformats.org/officeDocument/2006/relationships/slideLayout" Target="/ppt/slideLayouts/slideLayout3.xml" Id="R3b2edcfc50dc4c83" /><Relationship Type="http://schemas.openxmlformats.org/officeDocument/2006/relationships/slideLayout" Target="/ppt/slideLayouts/slideLayout4.xml" Id="Rc5b10e102df94083" /><Relationship Type="http://schemas.openxmlformats.org/officeDocument/2006/relationships/slideLayout" Target="/ppt/slideLayouts/slideLayout5.xml" Id="Rfece2eba5d1e48c4" /><Relationship Type="http://schemas.openxmlformats.org/officeDocument/2006/relationships/image" Target="/ppt/media/image2.bin" Id="R8410ce49243f4266" /><Relationship Type="http://schemas.openxmlformats.org/officeDocument/2006/relationships/image" Target="/ppt/media/image.bin" Id="Rcfae0aaa40c3436b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8410ce49243f4266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cfae0aaa40c3436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c5b10e102df94083"/>
    <p:sldLayoutId id="2147483652" r:id="R3b2edcfc50dc4c83"/>
    <p:sldLayoutId id="2147483651" r:id="R8bdbbdd6efe24d07"/>
    <p:sldLayoutId id="2147483654" r:id="Rfece2eba5d1e48c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2022a05a7c549c0" /><Relationship Type="http://schemas.openxmlformats.org/officeDocument/2006/relationships/chart" Target="/ppt/slides/charts/chart29.xml" Id="Rfb94c04975d74818" /><Relationship Type="http://schemas.openxmlformats.org/officeDocument/2006/relationships/chart" Target="/ppt/slides/charts/chart2a.xml" Id="R7bf4cf126fbe4128" /><Relationship Type="http://schemas.openxmlformats.org/officeDocument/2006/relationships/chart" Target="/ppt/slides/charts/chart2b.xml" Id="R8405bd50a07c4585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749b0efb4c5e43b3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f7a7341ae660440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35899d6a5aee44e6" /><Relationship Type="http://schemas.openxmlformats.org/officeDocument/2006/relationships/slideLayout" Target="/ppt/slideLayouts/slideLayout5.xml" Id="Re87fc8ae40f7402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5349a244892d4f38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9a3334ace44f414b" /><Relationship Type="http://schemas.openxmlformats.org/officeDocument/2006/relationships/image" Target="/ppt/media/image4.bin" Id="R8094aaeb49f84032" /><Relationship Type="http://schemas.openxmlformats.org/officeDocument/2006/relationships/slideLayout" Target="/ppt/slideLayouts/slideLayout5.xml" Id="Rd77fb0479d754488" /><Relationship Type="http://schemas.openxmlformats.org/officeDocument/2006/relationships/chart" Target="/ppt/slides/charts/chart15.xml" Id="R3b5d9c4cd9d84cf5" /><Relationship Type="http://schemas.openxmlformats.org/officeDocument/2006/relationships/chart" Target="/ppt/slides/charts/chart16.xml" Id="R0c152f593bb3403c" /><Relationship Type="http://schemas.openxmlformats.org/officeDocument/2006/relationships/chart" Target="/ppt/slides/charts/chart17.xml" Id="Rfb5a24d259d04eb2" /><Relationship Type="http://schemas.openxmlformats.org/officeDocument/2006/relationships/chart" Target="/ppt/slides/charts/chart18.xml" Id="R28243f0f0070480d" /><Relationship Type="http://schemas.openxmlformats.org/officeDocument/2006/relationships/chart" Target="/ppt/slides/charts/chart19.xml" Id="R2c65db128be14b4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51dc7205d54844e4" /><Relationship Type="http://schemas.openxmlformats.org/officeDocument/2006/relationships/image" Target="/ppt/media/image4.bin" Id="R8279d255792648b3" /><Relationship Type="http://schemas.openxmlformats.org/officeDocument/2006/relationships/slideLayout" Target="/ppt/slideLayouts/slideLayout5.xml" Id="R4cd730208cd441a9" /><Relationship Type="http://schemas.openxmlformats.org/officeDocument/2006/relationships/chart" Target="/ppt/slides/charts/chart1b.xml" Id="Re0841612dad64053" /><Relationship Type="http://schemas.openxmlformats.org/officeDocument/2006/relationships/chart" Target="/ppt/slides/charts/chart1c.xml" Id="Rfd9984ebae96460e" /><Relationship Type="http://schemas.openxmlformats.org/officeDocument/2006/relationships/chart" Target="/ppt/slides/charts/chart1d.xml" Id="R9fd27dbc1a8a45ce" /><Relationship Type="http://schemas.openxmlformats.org/officeDocument/2006/relationships/chart" Target="/ppt/slides/charts/chart1e.xml" Id="Rb676af006ff04240" /><Relationship Type="http://schemas.openxmlformats.org/officeDocument/2006/relationships/chart" Target="/ppt/slides/charts/chart1f.xml" Id="R7ca1f186fea8461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82633ae2969e4063" /><Relationship Type="http://schemas.openxmlformats.org/officeDocument/2006/relationships/image" Target="/ppt/media/image4.bin" Id="R8ecc616c4fcf4274" /><Relationship Type="http://schemas.openxmlformats.org/officeDocument/2006/relationships/slideLayout" Target="/ppt/slideLayouts/slideLayout5.xml" Id="R1bad4acac45d46a0" /><Relationship Type="http://schemas.openxmlformats.org/officeDocument/2006/relationships/chart" Target="/ppt/slides/charts/chart21.xml" Id="Rddc9136688c34fe6" /><Relationship Type="http://schemas.openxmlformats.org/officeDocument/2006/relationships/chart" Target="/ppt/slides/charts/chart22.xml" Id="R5e0606d69ff941e8" /><Relationship Type="http://schemas.openxmlformats.org/officeDocument/2006/relationships/chart" Target="/ppt/slides/charts/chart23.xml" Id="R1327b6415c8b4a4c" /><Relationship Type="http://schemas.openxmlformats.org/officeDocument/2006/relationships/chart" Target="/ppt/slides/charts/chart24.xml" Id="R3a54c552fe3a476a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Lundby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5.680307</c:v>
              </c:pt>
              <c:pt idx="1">
                <c:v>5.158686</c:v>
              </c:pt>
              <c:pt idx="2">
                <c:v>5.548916</c:v>
              </c:pt>
              <c:pt idx="3">
                <c:v>5.482497</c:v>
              </c:pt>
              <c:pt idx="4">
                <c:v>5.528548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Toleredsgatan 12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5.991111</c:v>
              </c:pt>
              <c:pt idx="1">
                <c:v>5.763158</c:v>
              </c:pt>
              <c:pt idx="2">
                <c:v>5.907407</c:v>
              </c:pt>
              <c:pt idx="3">
                <c:v>5.728477</c:v>
              </c:pt>
              <c:pt idx="4">
                <c:v>6.120690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Honungen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6.222222</c:v>
              </c:pt>
              <c:pt idx="1">
                <c:v>6.233333</c:v>
              </c:pt>
              <c:pt idx="2">
                <c:v>6.272727</c:v>
              </c:pt>
              <c:pt idx="3">
                <c:v>5.923077</c:v>
              </c:pt>
              <c:pt idx="4">
                <c:v>6.416667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0.750000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0.416667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0.083333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2012</c:v>
              </c:pt>
              <c:pt idx="1">
                <c:v>2011</c:v>
              </c:pt>
            </c:strLit>
          </c:cat>
          <c:val>
            <c:numLit>
              <c:formatCode>General</c:formatCode>
              <c:ptCount val="2"/>
              <c:pt idx="0">
                <c:v>0.666667</c:v>
              </c:pt>
              <c:pt idx="1">
                <c:v>0.333333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0.166667</c:v>
              </c:pt>
              <c:pt idx="1">
                <c:v>0.833333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0.916667</c:v>
              </c:pt>
              <c:pt idx="1">
                <c:v>0.083333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Honungen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b94c04975d74818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7bf4cf126fbe4128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8405bd50a07c458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Honungen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Toleredsgatan 12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Honungen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35899d6a5aee44e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Honungen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b5d9c4cd9d84cf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c152f593bb3403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b5a24d259d04eb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8243f0f0070480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c65db128be14b4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a3334ace44f414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094aaeb49f8403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Honungen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0841612dad64053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d9984ebae96460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fd27dbc1a8a45c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676af006ff0424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ca1f186fea8461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1dc7205d54844e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279d255792648b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Honungen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12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Toleredsgatan 12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Lundby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dc9136688c34fe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e0606d69ff941e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327b6415c8b4a4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a54c552fe3a476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2633ae2969e406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ecc616c4fcf4274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2017-02-01T10:31:40.557Z</dcterms:created>
  <dcterms:modified xsi:type="dcterms:W3CDTF">2017-02-01T10:31:40.557Z</dcterms:modified>
</cp:coreProperties>
</file>